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9"/>
  </p:notesMasterIdLst>
  <p:sldIdLst>
    <p:sldId id="859" r:id="rId2"/>
    <p:sldId id="1017" r:id="rId3"/>
    <p:sldId id="1018" r:id="rId4"/>
    <p:sldId id="1055" r:id="rId5"/>
    <p:sldId id="1040" r:id="rId6"/>
    <p:sldId id="1022" r:id="rId7"/>
    <p:sldId id="1023" r:id="rId8"/>
    <p:sldId id="1024" r:id="rId9"/>
    <p:sldId id="1025" r:id="rId10"/>
    <p:sldId id="1026" r:id="rId11"/>
    <p:sldId id="1027" r:id="rId12"/>
    <p:sldId id="1028" r:id="rId13"/>
    <p:sldId id="1029" r:id="rId14"/>
    <p:sldId id="1031" r:id="rId15"/>
    <p:sldId id="1056" r:id="rId16"/>
    <p:sldId id="1058" r:id="rId17"/>
    <p:sldId id="1032" r:id="rId18"/>
    <p:sldId id="1033" r:id="rId19"/>
    <p:sldId id="1034" r:id="rId20"/>
    <p:sldId id="1059" r:id="rId21"/>
    <p:sldId id="1041" r:id="rId22"/>
    <p:sldId id="1061" r:id="rId23"/>
    <p:sldId id="1060" r:id="rId24"/>
    <p:sldId id="1042" r:id="rId25"/>
    <p:sldId id="1064" r:id="rId26"/>
    <p:sldId id="1065" r:id="rId27"/>
    <p:sldId id="1044" r:id="rId28"/>
    <p:sldId id="1045" r:id="rId29"/>
    <p:sldId id="1047" r:id="rId30"/>
    <p:sldId id="1048" r:id="rId31"/>
    <p:sldId id="1049" r:id="rId32"/>
    <p:sldId id="1050" r:id="rId33"/>
    <p:sldId id="1051" r:id="rId34"/>
    <p:sldId id="1052" r:id="rId35"/>
    <p:sldId id="1053" r:id="rId36"/>
    <p:sldId id="1054" r:id="rId37"/>
    <p:sldId id="1062" r:id="rId3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7" d="100"/>
          <a:sy n="107" d="100"/>
        </p:scale>
        <p:origin x="10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第八模块提优测评卷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28035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  <a:tab pos="789305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893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五、选出每组单词画线部分发音不同的一项。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kfast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24320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9508" y="30670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29845" y="37137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9927" y="43658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8471" y="4876454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691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72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六、选出与下列图片相符的短语。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72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bed</a:t>
            </a:r>
          </a:p>
          <a:p>
            <a:pPr>
              <a:spcAft>
                <a:spcPts val="0"/>
              </a:spcAft>
              <a:tabLst>
                <a:tab pos="45720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720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5720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football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720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skip very well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b16.jpg" descr="id:21474901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22796" y="2475139"/>
            <a:ext cx="1712595" cy="1008380"/>
          </a:xfrm>
          <a:prstGeom prst="rect">
            <a:avLst/>
          </a:prstGeom>
        </p:spPr>
      </p:pic>
      <p:pic>
        <p:nvPicPr>
          <p:cNvPr id="5" name="gyb17.jpg" descr="id:214749011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45705" y="3915339"/>
            <a:ext cx="866775" cy="17189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47474" y="228557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5600" y="42515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5487"/>
            <a:ext cx="11485848" cy="3323987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43910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playground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classroom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3910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391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skip with friends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391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exercise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b18.jpg" descr="id:21474901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66814" y="1926079"/>
            <a:ext cx="1715135" cy="1228090"/>
          </a:xfrm>
          <a:prstGeom prst="rect">
            <a:avLst/>
          </a:prstGeom>
        </p:spPr>
      </p:pic>
      <p:pic>
        <p:nvPicPr>
          <p:cNvPr id="4" name="gyb19.jpg" descr="id:21474901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09054" y="3726279"/>
            <a:ext cx="1572895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4596" y="19519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4060" y="388754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七、用所给单词的适当形式填空。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school every day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skipping rope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Lingling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her mother yesterday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nine o’clock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my school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31254" y="1934164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walk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088580" y="2591604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take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43592" y="314837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go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544834" y="3874398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starts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40764" y="4515795"/>
            <a:ext cx="13708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come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UK, they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 school at 8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2196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本题是一般现在时，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是第三人称复数，否定句中要用助动词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的否定式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743" y="22272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794" y="746120"/>
            <a:ext cx="11459670" cy="5059144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93702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一般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现在时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用法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表示经常性或习惯性的动作</a:t>
            </a:r>
            <a:r>
              <a:rPr lang="zh-CN" altLang="zh-CN" sz="2500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500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表示人或物现在的状态</a:t>
            </a:r>
            <a:r>
              <a:rPr lang="zh-CN" altLang="zh-CN" sz="2500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500" b="1" spc="-15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表示客观事实或普遍真理。</a:t>
            </a:r>
            <a:endParaRPr lang="zh-CN" altLang="zh-CN" sz="2500" spc="-1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标志词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5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频度副词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always,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usually,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often</a:t>
            </a:r>
            <a:r>
              <a:rPr lang="en-US" altLang="zh-CN" sz="2500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50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5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时间状语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morning,every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day,every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Sunday</a:t>
            </a:r>
            <a:r>
              <a:rPr lang="en-US" altLang="zh-CN" sz="2500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5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50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句型结构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 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am/is/are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sz="25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行为动词 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注意人称变化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sz="25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行为动词原形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sz="25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5" y="746120"/>
            <a:ext cx="1701904" cy="50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28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Amy’s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 past 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134" y="16905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3511" y="29691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805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school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8475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your school start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8475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8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8475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time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 was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8475" hangingPunct="0">
              <a:spcAft>
                <a:spcPts val="0"/>
              </a:spcAft>
              <a:tabLst>
                <a:tab pos="5021263" algn="l"/>
                <a:tab pos="77978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American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Japanese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530" y="4513289"/>
            <a:ext cx="2618473" cy="46167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5134" y="12589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9508" y="25292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39508" y="444106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4748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九、选出与所给句子相符的图片。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at seven o’clock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 to school at half past seven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lunch at school at twelve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my homework at half past 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watch TV with my father at eight o’clock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96.jpg" descr="id:21474901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4678155"/>
            <a:ext cx="1246996" cy="1246996"/>
          </a:xfrm>
          <a:prstGeom prst="rect">
            <a:avLst/>
          </a:prstGeom>
        </p:spPr>
      </p:pic>
      <p:pic>
        <p:nvPicPr>
          <p:cNvPr id="4" name="ty97.jpg" descr="id:21474901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81762" y="4678155"/>
            <a:ext cx="1246996" cy="1246996"/>
          </a:xfrm>
          <a:prstGeom prst="rect">
            <a:avLst/>
          </a:prstGeom>
        </p:spPr>
      </p:pic>
      <p:pic>
        <p:nvPicPr>
          <p:cNvPr id="5" name="ty98.jpg" descr="id:21474901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64863" y="4678156"/>
            <a:ext cx="1262606" cy="1262606"/>
          </a:xfrm>
          <a:prstGeom prst="rect">
            <a:avLst/>
          </a:prstGeom>
        </p:spPr>
      </p:pic>
      <p:pic>
        <p:nvPicPr>
          <p:cNvPr id="6" name="ty99.jpg" descr="id:214749017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774117" y="4685150"/>
            <a:ext cx="1235984" cy="1235984"/>
          </a:xfrm>
          <a:prstGeom prst="rect">
            <a:avLst/>
          </a:prstGeom>
        </p:spPr>
      </p:pic>
      <p:pic>
        <p:nvPicPr>
          <p:cNvPr id="7" name="ty100.jpg" descr="id:2147490182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5646" y="4673388"/>
            <a:ext cx="1247746" cy="124774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36374" y="15279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27748" y="2158734"/>
            <a:ext cx="444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39960" y="27981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39960" y="34487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21669" y="3960668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2825553"/>
            <a:ext cx="11459670" cy="267053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十、按要求完成下列各题。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time now?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用三点整来回答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1360" y="1988840"/>
            <a:ext cx="293804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It’s three o’clock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18432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zh-CN" altLang="zh-CN" b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时间表达法</a:t>
            </a:r>
            <a:endParaRPr lang="zh-CN" altLang="zh-CN" sz="105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直接表达法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整点表达法是用</a:t>
            </a:r>
            <a:r>
              <a:rPr lang="en-US" altLang="zh-CN" b="1" smtClean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小时数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clock</a:t>
            </a: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来表示整点。</a:t>
            </a:r>
            <a:endParaRPr lang="zh-CN" altLang="zh-CN" sz="105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非整点表达法是用</a:t>
            </a:r>
            <a:r>
              <a:rPr lang="en-US" altLang="zh-CN" b="1" smtClean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小时数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分钟数</a:t>
            </a:r>
            <a:r>
              <a:rPr lang="en-US" altLang="zh-CN" b="1" smtClean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的顺序直接写出时间。</a:t>
            </a:r>
            <a:endParaRPr lang="zh-CN" altLang="zh-CN" sz="105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025" y="2792000"/>
            <a:ext cx="1849733" cy="55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9847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1778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1778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1778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1778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1778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70a.jpg" descr="id:21474900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3556070"/>
            <a:ext cx="1220964" cy="1303807"/>
          </a:xfrm>
          <a:prstGeom prst="rect">
            <a:avLst/>
          </a:prstGeom>
        </p:spPr>
      </p:pic>
      <p:pic>
        <p:nvPicPr>
          <p:cNvPr id="5" name="q70b.jpg" descr="id:214749008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92403" y="3805829"/>
            <a:ext cx="1538435" cy="1054048"/>
          </a:xfrm>
          <a:prstGeom prst="rect">
            <a:avLst/>
          </a:prstGeom>
        </p:spPr>
      </p:pic>
      <p:pic>
        <p:nvPicPr>
          <p:cNvPr id="6" name="q70c.jpg" descr="id:214749009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11914" y="3903458"/>
            <a:ext cx="1730672" cy="992570"/>
          </a:xfrm>
          <a:prstGeom prst="rect">
            <a:avLst/>
          </a:prstGeom>
        </p:spPr>
      </p:pic>
      <p:pic>
        <p:nvPicPr>
          <p:cNvPr id="7" name="q70d.jpg" descr="id:214749009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470392" y="4044531"/>
            <a:ext cx="1583908" cy="933313"/>
          </a:xfrm>
          <a:prstGeom prst="rect">
            <a:avLst/>
          </a:prstGeom>
        </p:spPr>
      </p:pic>
      <p:pic>
        <p:nvPicPr>
          <p:cNvPr id="8" name="q70e.jpg" descr="id:214749010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735376" y="3657761"/>
            <a:ext cx="1281651" cy="1303807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360854" y="2241190"/>
            <a:ext cx="9046719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495675" algn="l"/>
              </a:tabLs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go to bed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	2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go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to school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60854" y="2915325"/>
            <a:ext cx="28803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3494088" algn="l"/>
              </a:tabLs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watch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TV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222795" y="498687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5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164158" y="4962596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r>
              <a:rPr lang="en-US" altLang="zh-CN"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396406" y="49693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589966" y="497889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076926" y="500446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572292" y="2237320"/>
            <a:ext cx="280390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have breakfast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883362" y="3059392"/>
            <a:ext cx="22204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do exercise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46805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间接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表达法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间接表达法先说几分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再说几点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有两种表达方式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几点过几分用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小时数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来表示。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分钟数少于或等于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差几分到几点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en-US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原小时数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来表示。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条件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原分钟数大于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25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9915"/>
            <a:ext cx="11485848" cy="424731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walk to school?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exercise every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up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half past 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864563"/>
            <a:ext cx="25523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No, I/we don’t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2895" y="3088699"/>
            <a:ext cx="573099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 you do exercise every morning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2895" y="4422011"/>
            <a:ext cx="43300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What time do you get up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444423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询问时间的特殊疑问句及其答语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询问时间的特殊疑问词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一般使用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它们都表示</a:t>
            </a:r>
            <a:r>
              <a:rPr lang="en-US" altLang="zh-CN" b="1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什么时候</a:t>
            </a:r>
            <a:r>
              <a:rPr lang="en-US" altLang="zh-CN" b="1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有时能互相通用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但有时不能通用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区别如下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询问做某事的具体时间点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几点几分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两者可互换。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询问钟表所指的具体时间且与事无关时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询问事件发生的年份、月份、日期等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非钟点性时间时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603" y="828086"/>
            <a:ext cx="1845920" cy="55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1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9455"/>
            <a:ext cx="11485848" cy="130753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Shanghai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0854" y="2618328"/>
            <a:ext cx="482689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Where did you go yesterday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33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994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十一、完形填空。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a big playground in our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</a:p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Friday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only two classes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school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students go to the playground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boys of Grade Two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football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girls are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cheering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 is our favourite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teachers are also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514849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here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home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9508" y="530593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9927" y="591974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9948"/>
            <a:ext cx="11485848" cy="3970318"/>
          </a:xfrm>
        </p:spPr>
        <p:txBody>
          <a:bodyPr/>
          <a:lstStyle/>
          <a:p>
            <a:pPr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big playground in our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</a:p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Friday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only two classes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school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students go to the playground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boys of Grade Two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football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girls are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cheering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 is our favourite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teachers are also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517746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beginning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finish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0882" y="46369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9089" y="528211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4548" y="59184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777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5747"/>
            <a:ext cx="11485848" cy="3970318"/>
          </a:xfrm>
        </p:spPr>
        <p:txBody>
          <a:bodyPr/>
          <a:lstStyle/>
          <a:p>
            <a:pPr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big playground in our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like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games</a:t>
            </a:r>
          </a:p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Friday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only two classes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school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students go to the playground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boys of Grade Two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football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girls are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cheering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 is our favourite sport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teachers are also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63629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watching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the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35922" y="47613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41301" y="54258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2874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8485"/>
            <a:ext cx="11485848" cy="388850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Ming, Li Lei and Wei Fang are students of Grade 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Frisbee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弗里斯比飞盘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playing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half past five 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students all leave the playground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putting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dropping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throwing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 to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33132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8134" y="39785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8553" y="4490536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33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36352"/>
            <a:ext cx="11485848" cy="375295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十二、阅读短文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Bob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worker in a big store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商店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work in the daytime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only work at night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morning I go home at eight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breakfast, I go to bed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three o’clock in the afternoon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lunch at half past three and have supper at seven o’clock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go to work at half past seven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look after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照看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store every night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my work very much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91508"/>
            <a:ext cx="11485848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根据短文中时间出现的顺序为下列表盘排序。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b20.jpg" descr="id:2147490189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693" y="4951198"/>
            <a:ext cx="1078091" cy="1078091"/>
          </a:xfrm>
          <a:prstGeom prst="rect">
            <a:avLst/>
          </a:prstGeom>
        </p:spPr>
      </p:pic>
      <p:pic>
        <p:nvPicPr>
          <p:cNvPr id="5" name="gyb21.jpg" descr="id:2147490196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63473" y="4951199"/>
            <a:ext cx="1078091" cy="1078091"/>
          </a:xfrm>
          <a:prstGeom prst="rect">
            <a:avLst/>
          </a:prstGeom>
        </p:spPr>
      </p:pic>
      <p:pic>
        <p:nvPicPr>
          <p:cNvPr id="6" name="gyb22.jpg" descr="id:2147490203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4223" y="4968539"/>
            <a:ext cx="1078091" cy="1078091"/>
          </a:xfrm>
          <a:prstGeom prst="rect">
            <a:avLst/>
          </a:prstGeom>
        </p:spPr>
      </p:pic>
      <p:pic>
        <p:nvPicPr>
          <p:cNvPr id="7" name="gyb23.jpg" descr="id:2147490210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32674" y="4962320"/>
            <a:ext cx="1078091" cy="1078091"/>
          </a:xfrm>
          <a:prstGeom prst="rect">
            <a:avLst/>
          </a:prstGeom>
        </p:spPr>
      </p:pic>
      <p:pic>
        <p:nvPicPr>
          <p:cNvPr id="8" name="gyb24.jpg" descr="id:2147490217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3484" y="4962320"/>
            <a:ext cx="1078091" cy="107809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307149" y="5924807"/>
            <a:ext cx="364202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2638" y="606742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5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214245" y="6068379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2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421256" y="6067426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4 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852276" y="6067426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3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04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0966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 doesn’t work at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 doesn’t have lunch at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 goes home at half past seven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Bob goes to work at half past seven in the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5386" y="2201386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4599" y="281357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45314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7324" y="40954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76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6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got up at eight yesterday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starts at 9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we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5386" y="14923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60854" y="3273661"/>
            <a:ext cx="43300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time do you get up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0854" y="5778054"/>
            <a:ext cx="559634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time does your school start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7609" y="40412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there was a farmer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while he was working in the fields, he saw a hare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into the tree stump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accidentally and die of a broken neck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farmer took the hare home and cooked a delicious dinner for himself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night he thought, “I needn’t work so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I have to do is to wait every day by the stump to pick up the hare that runs into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then on, he gave up farming and stood by the tree waiting for the hare to come and run into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from then on, he never saw another hare run into the tree stump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414686" y="879842"/>
            <a:ext cx="3456384" cy="574112"/>
            <a:chOff x="1414686" y="836712"/>
            <a:chExt cx="3456384" cy="574112"/>
          </a:xfrm>
        </p:grpSpPr>
        <p:grpSp>
          <p:nvGrpSpPr>
            <p:cNvPr id="13" name="组合 12"/>
            <p:cNvGrpSpPr/>
            <p:nvPr/>
          </p:nvGrpSpPr>
          <p:grpSpPr>
            <a:xfrm>
              <a:off x="1414686" y="836712"/>
              <a:ext cx="3456384" cy="574112"/>
              <a:chOff x="208756" y="2571750"/>
              <a:chExt cx="11772900" cy="1714500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08756" y="2571750"/>
                <a:ext cx="11772900" cy="1714500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94606" y="2924944"/>
                <a:ext cx="5616624" cy="1080120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959302" y="2917998"/>
                <a:ext cx="4176464" cy="1087066"/>
              </a:xfrm>
              <a:prstGeom prst="rect">
                <a:avLst/>
              </a:prstGeom>
            </p:spPr>
          </p:pic>
        </p:grpSp>
        <p:sp>
          <p:nvSpPr>
            <p:cNvPr id="9" name="矩形 8"/>
            <p:cNvSpPr/>
            <p:nvPr/>
          </p:nvSpPr>
          <p:spPr>
            <a:xfrm>
              <a:off x="1414686" y="841853"/>
              <a:ext cx="3401893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7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实验班</a:t>
              </a:r>
              <a:r>
                <a:rPr lang="zh-CN" altLang="zh-CN" sz="27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原创</a:t>
              </a:r>
              <a:r>
                <a:rPr lang="en-US" altLang="zh-CN" sz="2700" smtClean="0">
                  <a:solidFill>
                    <a:srgbClr val="000000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70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文化</a:t>
              </a:r>
              <a:r>
                <a:rPr lang="zh-CN" altLang="zh-CN" sz="270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意识</a:t>
              </a:r>
              <a:endParaRPr lang="zh-CN" altLang="en-US" sz="2700"/>
            </a:p>
          </p:txBody>
        </p:sp>
      </p:grpSp>
    </p:spTree>
    <p:extLst>
      <p:ext uri="{BB962C8B-B14F-4D97-AF65-F5344CB8AC3E}">
        <p14:creationId xmlns:p14="http://schemas.microsoft.com/office/powerpoint/2010/main" val="15589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1273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farmer picked the hare by accident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farmer is working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should learn from the farmer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9508" y="26082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9331" y="326109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8744" y="386499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32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7141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阅读短文，回答下列各题。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write the title of this story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think of the farmer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3382121"/>
            <a:ext cx="3600400" cy="4500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43502" y="2535894"/>
            <a:ext cx="22413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Get a rabbit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42006" y="3761353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lazy/not working hard/not clever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2632"/>
            <a:ext cx="11485848" cy="73866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表格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939" y="1474140"/>
            <a:ext cx="3096344" cy="427896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874552"/>
              </p:ext>
            </p:extLst>
          </p:nvPr>
        </p:nvGraphicFramePr>
        <p:xfrm>
          <a:off x="478583" y="2028800"/>
          <a:ext cx="1123324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2161277">
                  <a:extLst>
                    <a:ext uri="{9D8B030D-6E8A-4147-A177-3AD203B41FA5}">
                      <a16:colId xmlns:a16="http://schemas.microsoft.com/office/drawing/2014/main" val="1345088642"/>
                    </a:ext>
                  </a:extLst>
                </a:gridCol>
                <a:gridCol w="3023990">
                  <a:extLst>
                    <a:ext uri="{9D8B030D-6E8A-4147-A177-3AD203B41FA5}">
                      <a16:colId xmlns:a16="http://schemas.microsoft.com/office/drawing/2014/main" val="2043298692"/>
                    </a:ext>
                  </a:extLst>
                </a:gridCol>
                <a:gridCol w="1296317">
                  <a:extLst>
                    <a:ext uri="{9D8B030D-6E8A-4147-A177-3AD203B41FA5}">
                      <a16:colId xmlns:a16="http://schemas.microsoft.com/office/drawing/2014/main" val="1782787859"/>
                    </a:ext>
                  </a:extLst>
                </a:gridCol>
                <a:gridCol w="2592634">
                  <a:extLst>
                    <a:ext uri="{9D8B030D-6E8A-4147-A177-3AD203B41FA5}">
                      <a16:colId xmlns:a16="http://schemas.microsoft.com/office/drawing/2014/main" val="1920693684"/>
                    </a:ext>
                  </a:extLst>
                </a:gridCol>
                <a:gridCol w="2159030">
                  <a:extLst>
                    <a:ext uri="{9D8B030D-6E8A-4147-A177-3AD203B41FA5}">
                      <a16:colId xmlns:a16="http://schemas.microsoft.com/office/drawing/2014/main" val="30825348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Subject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Age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Feature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Hobby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0446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 Yuan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tall, strong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running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2463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 Ge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art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strict, young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2437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 Bai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food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friendly, shy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92132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Miss Ma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 writing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kind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1582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3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013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根据表格内容，补全短文。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Yuan is a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30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from Hong Kong,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very tall and 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hobby is 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 Ge teaches Chinese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young and strict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Bai is friendly and a little bit shy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writing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kind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hobby is 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sing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30910" y="1998798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895406" y="2574862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running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10909" y="330381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27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170784" y="3871006"/>
            <a:ext cx="13821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cooking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58702" y="4591086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220477" y="4367709"/>
            <a:ext cx="12827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singing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4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89763"/>
            <a:ext cx="11485848" cy="203132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your favourite teacher in your school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根据实际情况回答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190" y="2338177"/>
            <a:ext cx="3273091" cy="473132"/>
          </a:xfrm>
          <a:prstGeom prst="rect">
            <a:avLst/>
          </a:prstGeom>
        </p:spPr>
      </p:pic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06574" y="3423709"/>
            <a:ext cx="1144012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teacher is Miss Liu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kind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15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16743"/>
          </a:xfrm>
        </p:spPr>
        <p:txBody>
          <a:bodyPr/>
          <a:lstStyle/>
          <a:p>
            <a:pPr algn="dist"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十五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懂得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如何合理安排时间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是一项很重要的生活技能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根据图片中的时间提示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的手账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并用英文进行描述。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8808" y="884377"/>
            <a:ext cx="2677984" cy="453955"/>
          </a:xfrm>
          <a:prstGeom prst="rect">
            <a:avLst/>
          </a:prstGeom>
        </p:spPr>
      </p:pic>
      <p:pic>
        <p:nvPicPr>
          <p:cNvPr id="4" name="fr23.jpg" descr="id:21474903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46934" y="2038782"/>
            <a:ext cx="3456384" cy="2730403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653136"/>
            <a:ext cx="11485848" cy="186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at half past seven in the morning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read books at eight o’clock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skip at nine o’clock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lunch at twelve o’clock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bed at nine o’clock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73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46085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介绍日常生活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介绍日常生活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可按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两步法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进行写作。第一步开头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引出话题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第二步正文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按时间顺序具体描述人物在什么时间做了什么活动。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starts</a:t>
            </a:r>
            <a:r>
              <a:rPr lang="en-US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breakfast,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 b="1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srgbClr val="000000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229" y="758421"/>
            <a:ext cx="1782538" cy="608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2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5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Music at three o’clock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fine, 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play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played football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1967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0854" y="2982726"/>
            <a:ext cx="609282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time is it now</a:t>
            </a:r>
            <a:r>
              <a:rPr lang="zh-CN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1899" y="5570656"/>
            <a:ext cx="48381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do you do at 3 o’clock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03476" y="376334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92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88840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went to Amy’s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you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very happy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21479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854" y="3939383"/>
            <a:ext cx="6092825" cy="65684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Lingling go yesterday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 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370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6195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exercises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7562" y="2961116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time do you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get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up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At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seven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o’clock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922584"/>
            <a:ext cx="44416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Let’s do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morning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exercises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29482" y="1806747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get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774726" y="2537285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seven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134766" y="4401819"/>
            <a:ext cx="1502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morning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3560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school?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36195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go to school by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time for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08" y="2177654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 you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walk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to school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No, I go to school by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bike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08" y="4089835"/>
            <a:ext cx="569950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It’s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nine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o’clock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It’s time for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class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08" y="5426640"/>
            <a:ext cx="84707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Yesterday I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went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to the park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took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a boat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trip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60653" y="1054081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walk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439022" y="1562973"/>
            <a:ext cx="8435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bike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14686" y="3637764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nine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28140" y="3642311"/>
            <a:ext cx="901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class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638822" y="4884576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went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031141" y="4900115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took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068160" y="4831412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trip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6943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91591"/>
            <a:ext cx="11485848" cy="4817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Lanlan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live in Guilin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tell you something about my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six o’clock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wash my face and have breakfast at half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seven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breakfast, I go to school by bike at eight o’clock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school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starts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8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am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four classes in the morning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lunch at twelve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favourite food is noodles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mum cook noodles at home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finishes at half past five in the afternoon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go home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 TV and wash my clothes after dinner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bed at half past nine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school day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live in Guilin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tell you something about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</a:p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six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wash my face and have breakfast at half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breakfast, I go to school by bike at eight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school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four classes in the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lunch at twelve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is noodles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cook noodles at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finishes at half past five in the afternoon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go 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TV and wash my clothes after 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bed at half past nine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school 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 you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1518754"/>
            <a:ext cx="11416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school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430910" y="2089726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past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61270" y="2780928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starts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89690" y="3861048"/>
            <a:ext cx="8435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help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07174" y="4653136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always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1577</Words>
  <Application>Microsoft Office PowerPoint</Application>
  <PresentationFormat>自定义</PresentationFormat>
  <Paragraphs>318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4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477</cp:revision>
  <dcterms:created xsi:type="dcterms:W3CDTF">2020-11-06T05:24:00Z</dcterms:created>
  <dcterms:modified xsi:type="dcterms:W3CDTF">2025-06-09T03:29:02Z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